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162. I NGAK LAITAK HONG TUAK DIAM?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Will Jesus Find Us Watching?</a:t>
            </a:r>
          </a:p>
          <a:p>
            <a:r>
              <a:rPr lang="en-US" sz="3200" dirty="0"/>
              <a:t>Matt. 24:42</a:t>
            </a:r>
          </a:p>
          <a:p>
            <a:r>
              <a:rPr lang="en-US" sz="3200" dirty="0"/>
              <a:t>Fanny Jane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Sunkim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	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927" y="1426115"/>
            <a:ext cx="1142556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kha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diam?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vaikhakna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siit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kisuanna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ding hi.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diam?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162. I NGAK LAITAK HONG TUAK DIAM?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2018-10-16T06:47:22Z</dcterms:modified>
</cp:coreProperties>
</file>